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8305800" cy="28194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Boolean Operations</a:t>
            </a:r>
            <a:br>
              <a:rPr lang="en-US" sz="4800" b="1" dirty="0" smtClean="0"/>
            </a:br>
            <a:r>
              <a:rPr lang="en-US" sz="4800" b="1" dirty="0" smtClean="0"/>
              <a:t> and </a:t>
            </a:r>
            <a:br>
              <a:rPr lang="en-US" sz="4800" b="1" dirty="0" smtClean="0"/>
            </a:br>
            <a:r>
              <a:rPr lang="en-US" sz="4800" b="1" dirty="0" smtClean="0"/>
              <a:t>Expression</a:t>
            </a:r>
            <a:br>
              <a:rPr lang="en-US" sz="4800" b="1" dirty="0" smtClean="0"/>
            </a:b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2514600"/>
          </a:xfrm>
        </p:spPr>
        <p:txBody>
          <a:bodyPr>
            <a:normAutofit fontScale="32500" lnSpcReduction="20000"/>
          </a:bodyPr>
          <a:lstStyle/>
          <a:p>
            <a:endParaRPr lang="en-IN" dirty="0"/>
          </a:p>
          <a:p>
            <a:r>
              <a:rPr lang="en-IN" sz="8600" dirty="0" smtClean="0">
                <a:solidFill>
                  <a:schemeClr val="tx1"/>
                </a:solidFill>
              </a:rPr>
              <a:t>By</a:t>
            </a:r>
          </a:p>
          <a:p>
            <a:r>
              <a:rPr lang="en-IN" sz="8600" dirty="0" smtClean="0">
                <a:solidFill>
                  <a:schemeClr val="tx1"/>
                </a:solidFill>
              </a:rPr>
              <a:t>Prof J. John Wilson</a:t>
            </a:r>
          </a:p>
          <a:p>
            <a:r>
              <a:rPr lang="en-IN" sz="8600" dirty="0" smtClean="0">
                <a:solidFill>
                  <a:schemeClr val="tx1"/>
                </a:solidFill>
              </a:rPr>
              <a:t>Department of Electronics</a:t>
            </a:r>
          </a:p>
          <a:p>
            <a:r>
              <a:rPr lang="en-IN" sz="8600" dirty="0" smtClean="0">
                <a:solidFill>
                  <a:schemeClr val="tx1"/>
                </a:solidFill>
              </a:rPr>
              <a:t>St.Joseph’s College</a:t>
            </a:r>
          </a:p>
          <a:p>
            <a:r>
              <a:rPr lang="en-IN" sz="8600" dirty="0" smtClean="0">
                <a:solidFill>
                  <a:schemeClr val="tx1"/>
                </a:solidFill>
              </a:rPr>
              <a:t>Trichy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Rules of Boolean Algebra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479" t="30276" r="35021" b="17031"/>
          <a:stretch>
            <a:fillRect/>
          </a:stretch>
        </p:blipFill>
        <p:spPr bwMode="auto">
          <a:xfrm>
            <a:off x="533400" y="1828800"/>
            <a:ext cx="82296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Rule 1</a:t>
            </a:r>
            <a:br>
              <a:rPr lang="en-US" sz="4900" dirty="0" smtClean="0"/>
            </a:br>
            <a:r>
              <a:rPr lang="en-US" sz="4900" dirty="0" smtClean="0"/>
              <a:t> A +0 = A</a:t>
            </a:r>
            <a:br>
              <a:rPr lang="en-US" sz="4900" dirty="0" smtClean="0"/>
            </a:br>
            <a:endParaRPr lang="en-US" sz="49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725" t="45997" r="8420" b="17322"/>
          <a:stretch>
            <a:fillRect/>
          </a:stretch>
        </p:blipFill>
        <p:spPr bwMode="auto">
          <a:xfrm>
            <a:off x="838200" y="2667000"/>
            <a:ext cx="7543800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Rule 2</a:t>
            </a:r>
            <a:br>
              <a:rPr lang="en-US" dirty="0" smtClean="0"/>
            </a:br>
            <a:r>
              <a:rPr lang="en-US" dirty="0" smtClean="0"/>
              <a:t> A + 1 = 1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t="41194" r="-736" b="13537"/>
          <a:stretch>
            <a:fillRect/>
          </a:stretch>
        </p:blipFill>
        <p:spPr bwMode="auto">
          <a:xfrm>
            <a:off x="990600" y="1981200"/>
            <a:ext cx="7467600" cy="3962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Rule 3</a:t>
            </a:r>
            <a:br>
              <a:rPr lang="en-US" dirty="0" smtClean="0"/>
            </a:br>
            <a:r>
              <a:rPr lang="en-US" dirty="0" smtClean="0"/>
              <a:t> A.0 = 0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071" t="38865" r="1002" b="18916"/>
          <a:stretch>
            <a:fillRect/>
          </a:stretch>
        </p:blipFill>
        <p:spPr bwMode="auto">
          <a:xfrm>
            <a:off x="838200" y="1905000"/>
            <a:ext cx="7543800" cy="4267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Rule 4</a:t>
            </a:r>
            <a:br>
              <a:rPr lang="en-US" dirty="0" smtClean="0"/>
            </a:br>
            <a:r>
              <a:rPr lang="en-US" dirty="0" smtClean="0"/>
              <a:t> A.1 = A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2298" t="33188" r="1146" b="26055"/>
          <a:stretch>
            <a:fillRect/>
          </a:stretch>
        </p:blipFill>
        <p:spPr bwMode="auto">
          <a:xfrm>
            <a:off x="990600" y="2133600"/>
            <a:ext cx="7239000" cy="4114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Rule 5</a:t>
            </a:r>
            <a:br>
              <a:rPr lang="en-US" dirty="0" smtClean="0"/>
            </a:br>
            <a:r>
              <a:rPr lang="en-US" dirty="0" smtClean="0"/>
              <a:t> A + A = A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3278" t="39593" r="2372" b="20087"/>
          <a:stretch>
            <a:fillRect/>
          </a:stretch>
        </p:blipFill>
        <p:spPr bwMode="auto">
          <a:xfrm>
            <a:off x="990600" y="1981200"/>
            <a:ext cx="7391400" cy="3962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Rule 6</a:t>
            </a:r>
            <a:br>
              <a:rPr lang="en-US" dirty="0" smtClean="0"/>
            </a:br>
            <a:r>
              <a:rPr lang="en-US" dirty="0" smtClean="0"/>
              <a:t> A +  = 1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3851" t="39883" r="4010" b="17613"/>
          <a:stretch>
            <a:fillRect/>
          </a:stretch>
        </p:blipFill>
        <p:spPr bwMode="auto">
          <a:xfrm>
            <a:off x="838200" y="1752600"/>
            <a:ext cx="7467600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838200"/>
            <a:ext cx="381000" cy="795128"/>
          </a:xfrm>
          <a:prstGeom prst="rect">
            <a:avLst/>
          </a:prstGeom>
          <a:noFill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Rule 7</a:t>
            </a:r>
            <a:br>
              <a:rPr lang="en-US" dirty="0" smtClean="0"/>
            </a:br>
            <a:r>
              <a:rPr lang="en-US" dirty="0" smtClean="0"/>
              <a:t> A • A = A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2053" t="36972" r="3084" b="20362"/>
          <a:stretch>
            <a:fillRect/>
          </a:stretch>
        </p:blipFill>
        <p:spPr bwMode="auto">
          <a:xfrm>
            <a:off x="838200" y="1981201"/>
            <a:ext cx="7315199" cy="4114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3278" t="41776" r="2959" b="14847"/>
          <a:stretch>
            <a:fillRect/>
          </a:stretch>
        </p:blipFill>
        <p:spPr bwMode="auto">
          <a:xfrm>
            <a:off x="914400" y="1828800"/>
            <a:ext cx="7543800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1143000"/>
            <a:ext cx="1317625" cy="4191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IN" dirty="0" smtClean="0"/>
              <a:t>Rule 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Rule 9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644" t="44396" r="1330" b="19214"/>
          <a:stretch>
            <a:fillRect/>
          </a:stretch>
        </p:blipFill>
        <p:spPr bwMode="auto">
          <a:xfrm>
            <a:off x="685800" y="1905000"/>
            <a:ext cx="8001000" cy="4190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838200"/>
            <a:ext cx="1004717" cy="577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Boolean Addition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Boolean addition is equivalent to the OR operation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4637" t="53857" r="4091" b="15429"/>
          <a:stretch>
            <a:fillRect/>
          </a:stretch>
        </p:blipFill>
        <p:spPr bwMode="auto">
          <a:xfrm>
            <a:off x="762000" y="2895600"/>
            <a:ext cx="7239000" cy="281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Rule 10: A + AB = A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t="57351" r="1964" b="13683"/>
          <a:stretch>
            <a:fillRect/>
          </a:stretch>
        </p:blipFill>
        <p:spPr bwMode="auto">
          <a:xfrm>
            <a:off x="838200" y="1905000"/>
            <a:ext cx="7620000" cy="4267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Rule 11: A + AB =A + B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6062" t="23144" r="8673" b="22999"/>
          <a:stretch>
            <a:fillRect/>
          </a:stretch>
        </p:blipFill>
        <p:spPr bwMode="auto">
          <a:xfrm>
            <a:off x="609600" y="2209800"/>
            <a:ext cx="7848600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Rule 12: (A + B)(A + C) = A + BC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8192" t="34352" r="1412" b="9170"/>
          <a:stretch>
            <a:fillRect/>
          </a:stretch>
        </p:blipFill>
        <p:spPr bwMode="auto">
          <a:xfrm>
            <a:off x="990600" y="2133601"/>
            <a:ext cx="7315200" cy="4038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3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lgerian" pitchFamily="82" charset="0"/>
              </a:rPr>
              <a:t>THANK  YOU</a:t>
            </a:r>
            <a:endParaRPr lang="en-US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Boolean Multiplication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Boolean Multiplication is equivalent to the AND operation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970" t="43814" r="33546" b="14701"/>
          <a:stretch>
            <a:fillRect/>
          </a:stretch>
        </p:blipFill>
        <p:spPr bwMode="auto">
          <a:xfrm>
            <a:off x="2209800" y="3429000"/>
            <a:ext cx="4495800" cy="2224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Laws and Rules of Boolean Algebra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 Commutative laws for addition and multiplication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The Associative laws for addition and multiplication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 Distributive law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Commutative laws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commutative law of addition for two variables is written as A + B = B + A 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2604" t="49491" r="1412" b="12656"/>
          <a:stretch>
            <a:fillRect/>
          </a:stretch>
        </p:blipFill>
        <p:spPr bwMode="auto">
          <a:xfrm>
            <a:off x="1524000" y="3581400"/>
            <a:ext cx="5486400" cy="2559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commutative law of multiplication for </a:t>
            </a:r>
          </a:p>
          <a:p>
            <a:pPr>
              <a:buNone/>
            </a:pPr>
            <a:r>
              <a:rPr lang="en-US" dirty="0" smtClean="0"/>
              <a:t>	two variables is AB = BA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8989" t="51819" r="2312" b="6255"/>
          <a:stretch>
            <a:fillRect/>
          </a:stretch>
        </p:blipFill>
        <p:spPr bwMode="auto">
          <a:xfrm>
            <a:off x="1752600" y="3124200"/>
            <a:ext cx="5867400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Associative laws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associative law of addition is written as follows for three variables</a:t>
            </a:r>
          </a:p>
          <a:p>
            <a:pPr>
              <a:buNone/>
            </a:pPr>
            <a:r>
              <a:rPr lang="en-US" dirty="0" smtClean="0"/>
              <a:t>		 A + (B + C) = (A + B)+ C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4418" t="38720" r="1330" b="33034"/>
          <a:stretch>
            <a:fillRect/>
          </a:stretch>
        </p:blipFill>
        <p:spPr bwMode="auto">
          <a:xfrm>
            <a:off x="1066800" y="3810000"/>
            <a:ext cx="6629400" cy="236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associative law of multiplication is written as follows for three variables</a:t>
            </a:r>
          </a:p>
          <a:p>
            <a:pPr>
              <a:buNone/>
            </a:pPr>
            <a:r>
              <a:rPr lang="en-US" dirty="0" smtClean="0"/>
              <a:t>			A(BC) = (AB)C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642" t="21106" r="3649" b="42067"/>
          <a:stretch>
            <a:fillRect/>
          </a:stretch>
        </p:blipFill>
        <p:spPr bwMode="auto">
          <a:xfrm>
            <a:off x="1295400" y="3352800"/>
            <a:ext cx="6705600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Distributive law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distributive law is written for three variables as follows</a:t>
            </a:r>
          </a:p>
          <a:p>
            <a:pPr>
              <a:buNone/>
            </a:pPr>
            <a:r>
              <a:rPr lang="en-US" dirty="0" smtClean="0"/>
              <a:t>			 A(B + C) = AB + AC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052" t="38574" r="19066" b="12227"/>
          <a:stretch>
            <a:fillRect/>
          </a:stretch>
        </p:blipFill>
        <p:spPr bwMode="auto">
          <a:xfrm>
            <a:off x="1524000" y="3886200"/>
            <a:ext cx="6248400" cy="25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111</Words>
  <Application>Microsoft Office PowerPoint</Application>
  <PresentationFormat>On-screen Show (4:3)</PresentationFormat>
  <Paragraphs>47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Boolean Operations  and  Expression </vt:lpstr>
      <vt:lpstr>Boolean Addition </vt:lpstr>
      <vt:lpstr> Boolean Multiplication  </vt:lpstr>
      <vt:lpstr> Laws and Rules of Boolean Algebra </vt:lpstr>
      <vt:lpstr> Commutative laws  </vt:lpstr>
      <vt:lpstr>Slide 6</vt:lpstr>
      <vt:lpstr> Associative laws  </vt:lpstr>
      <vt:lpstr>Slide 8</vt:lpstr>
      <vt:lpstr> Distributive law  </vt:lpstr>
      <vt:lpstr> Rules of Boolean Algebra </vt:lpstr>
      <vt:lpstr> Rule 1  A +0 = A </vt:lpstr>
      <vt:lpstr> Rule 2  A + 1 = 1 </vt:lpstr>
      <vt:lpstr> Rule 3  A.0 = 0 </vt:lpstr>
      <vt:lpstr> Rule 4  A.1 = A </vt:lpstr>
      <vt:lpstr> Rule 5  A + A = A </vt:lpstr>
      <vt:lpstr> Rule 6  A +  = 1 </vt:lpstr>
      <vt:lpstr> Rule 7  A • A = A </vt:lpstr>
      <vt:lpstr>Rule 8</vt:lpstr>
      <vt:lpstr>  Rule 9    </vt:lpstr>
      <vt:lpstr> Rule 10: A + AB = A </vt:lpstr>
      <vt:lpstr> Rule 11: A + AB =A + B </vt:lpstr>
      <vt:lpstr> Rule 12: (A + B)(A + C) = A + BC </vt:lpstr>
      <vt:lpstr>THANK 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Boolean Operations and Expression</dc:title>
  <dc:creator>ADMIN</dc:creator>
  <cp:lastModifiedBy>WILSON</cp:lastModifiedBy>
  <cp:revision>14</cp:revision>
  <dcterms:created xsi:type="dcterms:W3CDTF">2006-08-16T00:00:00Z</dcterms:created>
  <dcterms:modified xsi:type="dcterms:W3CDTF">2018-09-19T06:24:19Z</dcterms:modified>
</cp:coreProperties>
</file>